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3E69-B17F-4A2A-BD8D-6F3A9D7E0EC6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A4B08-8A52-4EF2-9E25-AE5C19E39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gi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 ПО ФАМИЛИИ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903072">
                <a:tc>
                  <a:txBody>
                    <a:bodyPr/>
                    <a:lstStyle/>
                    <a:p>
                      <a:pPr algn="ctr"/>
                      <a:r>
                        <a:rPr lang="ru-RU" sz="6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сотня</a:t>
                      </a:r>
                      <a:endParaRPr lang="ru-RU" sz="6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десяток</a:t>
                      </a:r>
                      <a:endParaRPr lang="ru-RU" sz="6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endParaRPr lang="ru-RU" sz="60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7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gerald-clipart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2225424"/>
            <a:ext cx="1643074" cy="4679226"/>
          </a:xfrm>
          <a:prstGeom prst="rect">
            <a:avLst/>
          </a:prstGeom>
        </p:spPr>
      </p:pic>
      <p:pic>
        <p:nvPicPr>
          <p:cNvPr id="7" name="Рисунок 6" descr="devushka-s-sobachko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448723"/>
            <a:ext cx="1857388" cy="4409277"/>
          </a:xfrm>
          <a:prstGeom prst="rect">
            <a:avLst/>
          </a:prstGeom>
        </p:spPr>
      </p:pic>
      <p:pic>
        <p:nvPicPr>
          <p:cNvPr id="8" name="Рисунок 7" descr="544_html_m7a6a9ea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3842734"/>
            <a:ext cx="1561908" cy="30152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6" name="Рисунок 5" descr="gerald-clipart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333985"/>
            <a:ext cx="857256" cy="2441336"/>
          </a:xfrm>
          <a:prstGeom prst="rect">
            <a:avLst/>
          </a:prstGeom>
        </p:spPr>
      </p:pic>
      <p:pic>
        <p:nvPicPr>
          <p:cNvPr id="7" name="Рисунок 6" descr="544_html_m7a6a9ea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785926"/>
            <a:ext cx="1061842" cy="2049889"/>
          </a:xfrm>
          <a:prstGeom prst="rect">
            <a:avLst/>
          </a:prstGeom>
        </p:spPr>
      </p:pic>
      <p:pic>
        <p:nvPicPr>
          <p:cNvPr id="11" name="Рисунок 10" descr="PROFESORES  (3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7" y="4257272"/>
            <a:ext cx="1143008" cy="2471368"/>
          </a:xfrm>
          <a:prstGeom prst="rect">
            <a:avLst/>
          </a:prstGeom>
        </p:spPr>
      </p:pic>
      <p:pic>
        <p:nvPicPr>
          <p:cNvPr id="12" name="Рисунок 11" descr="AcbLezgc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4160898"/>
            <a:ext cx="1202889" cy="2697102"/>
          </a:xfrm>
          <a:prstGeom prst="rect">
            <a:avLst/>
          </a:prstGeom>
        </p:spPr>
      </p:pic>
      <p:pic>
        <p:nvPicPr>
          <p:cNvPr id="13" name="Рисунок 12" descr="malchik_mach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5000636"/>
            <a:ext cx="1534619" cy="1857364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9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9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6" name="Рисунок 5" descr="gerald-clipart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333985"/>
            <a:ext cx="857256" cy="2441336"/>
          </a:xfrm>
          <a:prstGeom prst="rect">
            <a:avLst/>
          </a:prstGeom>
        </p:spPr>
      </p:pic>
      <p:pic>
        <p:nvPicPr>
          <p:cNvPr id="7" name="Рисунок 6" descr="544_html_m7a6a9ea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785926"/>
            <a:ext cx="1061842" cy="2049889"/>
          </a:xfrm>
          <a:prstGeom prst="rect">
            <a:avLst/>
          </a:prstGeom>
        </p:spPr>
      </p:pic>
      <p:pic>
        <p:nvPicPr>
          <p:cNvPr id="12" name="Рисунок 11" descr="AcbLezgc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160898"/>
            <a:ext cx="1202889" cy="2697102"/>
          </a:xfrm>
          <a:prstGeom prst="rect">
            <a:avLst/>
          </a:prstGeom>
        </p:spPr>
      </p:pic>
      <p:pic>
        <p:nvPicPr>
          <p:cNvPr id="13" name="Рисунок 12" descr="malchik_ma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000636"/>
            <a:ext cx="1534619" cy="1857364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8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8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6" name="Рисунок 5" descr="gerald-clipart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333985"/>
            <a:ext cx="857256" cy="2441336"/>
          </a:xfrm>
          <a:prstGeom prst="rect">
            <a:avLst/>
          </a:prstGeom>
        </p:spPr>
      </p:pic>
      <p:pic>
        <p:nvPicPr>
          <p:cNvPr id="7" name="Рисунок 6" descr="544_html_m7a6a9ea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785926"/>
            <a:ext cx="1061842" cy="2049889"/>
          </a:xfrm>
          <a:prstGeom prst="rect">
            <a:avLst/>
          </a:prstGeom>
        </p:spPr>
      </p:pic>
      <p:pic>
        <p:nvPicPr>
          <p:cNvPr id="11" name="Рисунок 10" descr="PROFESORES  (38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7" y="4257272"/>
            <a:ext cx="1143008" cy="2471368"/>
          </a:xfrm>
          <a:prstGeom prst="rect">
            <a:avLst/>
          </a:prstGeom>
        </p:spPr>
      </p:pic>
      <p:pic>
        <p:nvPicPr>
          <p:cNvPr id="13" name="Рисунок 12" descr="malchik_ma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000636"/>
            <a:ext cx="1534619" cy="1857364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8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8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  <p:pic>
        <p:nvPicPr>
          <p:cNvPr id="14" name="Рисунок 13" descr="0-Number-Numerical-Zero-Null-Alphabet-Numeric-19204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9058" y="4643446"/>
            <a:ext cx="1392130" cy="18313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6" name="Рисунок 5" descr="gerald-clipart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333985"/>
            <a:ext cx="857256" cy="2441336"/>
          </a:xfrm>
          <a:prstGeom prst="rect">
            <a:avLst/>
          </a:prstGeom>
        </p:spPr>
      </p:pic>
      <p:pic>
        <p:nvPicPr>
          <p:cNvPr id="11" name="Рисунок 10" descr="PROFESORES  (3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7" y="4257272"/>
            <a:ext cx="1143008" cy="2471368"/>
          </a:xfrm>
          <a:prstGeom prst="rect">
            <a:avLst/>
          </a:prstGeom>
        </p:spPr>
      </p:pic>
      <p:pic>
        <p:nvPicPr>
          <p:cNvPr id="12" name="Рисунок 11" descr="AcbLezgc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160898"/>
            <a:ext cx="1202889" cy="2697102"/>
          </a:xfrm>
          <a:prstGeom prst="rect">
            <a:avLst/>
          </a:prstGeom>
        </p:spPr>
      </p:pic>
      <p:pic>
        <p:nvPicPr>
          <p:cNvPr id="13" name="Рисунок 12" descr="malchik_mach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5000636"/>
            <a:ext cx="1534619" cy="1857364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8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8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  <p:pic>
        <p:nvPicPr>
          <p:cNvPr id="14" name="Рисунок 13" descr="0-Number-Numerical-Zero-Null-Alphabet-Numeric-19204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2" y="1643050"/>
            <a:ext cx="1357601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6" name="Рисунок 5" descr="gerald-clipart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333985"/>
            <a:ext cx="857256" cy="2441336"/>
          </a:xfrm>
          <a:prstGeom prst="rect">
            <a:avLst/>
          </a:prstGeom>
        </p:spPr>
      </p:pic>
      <p:pic>
        <p:nvPicPr>
          <p:cNvPr id="7" name="Рисунок 6" descr="544_html_m7a6a9ea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785926"/>
            <a:ext cx="1061842" cy="2049889"/>
          </a:xfrm>
          <a:prstGeom prst="rect">
            <a:avLst/>
          </a:prstGeom>
        </p:spPr>
      </p:pic>
      <p:pic>
        <p:nvPicPr>
          <p:cNvPr id="13" name="Рисунок 12" descr="malchik_ma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5000636"/>
            <a:ext cx="1534619" cy="1857364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7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7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7" name="Рисунок 6" descr="544_html_m7a6a9ea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785926"/>
            <a:ext cx="1061842" cy="2049889"/>
          </a:xfrm>
          <a:prstGeom prst="rect">
            <a:avLst/>
          </a:prstGeom>
        </p:spPr>
      </p:pic>
      <p:pic>
        <p:nvPicPr>
          <p:cNvPr id="11" name="Рисунок 10" descr="PROFESORES  (38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7" y="4257272"/>
            <a:ext cx="1143008" cy="2471368"/>
          </a:xfrm>
          <a:prstGeom prst="rect">
            <a:avLst/>
          </a:prstGeom>
        </p:spPr>
      </p:pic>
      <p:pic>
        <p:nvPicPr>
          <p:cNvPr id="12" name="Рисунок 11" descr="AcbLezgc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4160898"/>
            <a:ext cx="1202889" cy="2697102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7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7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  <p:pic>
        <p:nvPicPr>
          <p:cNvPr id="14" name="Рисунок 13" descr="0-Number-Numerical-Zero-Null-Alphabet-Numeric-19204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1643050"/>
            <a:ext cx="1411887" cy="1857364"/>
          </a:xfrm>
          <a:prstGeom prst="rect">
            <a:avLst/>
          </a:prstGeom>
        </p:spPr>
      </p:pic>
      <p:pic>
        <p:nvPicPr>
          <p:cNvPr id="17" name="Рисунок 16" descr="0-Number-Numerical-Zero-Null-Alphabet-Numeric-19204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2" y="4572008"/>
            <a:ext cx="1357583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СОБЛЮДАЙ РЯДНОСТЬ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z_g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23387" b="13710"/>
          <a:stretch>
            <a:fillRect/>
          </a:stretch>
        </p:blipFill>
        <p:spPr>
          <a:xfrm rot="16200000">
            <a:off x="1928804" y="-357198"/>
            <a:ext cx="5286392" cy="9144001"/>
          </a:xfrm>
        </p:spPr>
      </p:pic>
      <p:pic>
        <p:nvPicPr>
          <p:cNvPr id="5" name="Рисунок 4" descr="devushka-s-sobachko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392108"/>
            <a:ext cx="1000132" cy="2374227"/>
          </a:xfrm>
          <a:prstGeom prst="rect">
            <a:avLst/>
          </a:prstGeom>
        </p:spPr>
      </p:pic>
      <p:pic>
        <p:nvPicPr>
          <p:cNvPr id="11" name="Рисунок 10" descr="PROFESORES  (3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7" y="4257272"/>
            <a:ext cx="1143008" cy="2471368"/>
          </a:xfrm>
          <a:prstGeom prst="rect">
            <a:avLst/>
          </a:prstGeom>
        </p:spPr>
      </p:pic>
      <p:pic>
        <p:nvPicPr>
          <p:cNvPr id="12" name="Рисунок 11" descr="AcbLezgc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4160898"/>
            <a:ext cx="1202889" cy="2697102"/>
          </a:xfrm>
          <a:prstGeom prst="rect">
            <a:avLst/>
          </a:prstGeom>
        </p:spPr>
      </p:pic>
      <p:pic>
        <p:nvPicPr>
          <p:cNvPr id="13" name="Рисунок 12" descr="malchik_mac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5000636"/>
            <a:ext cx="1534619" cy="1857364"/>
          </a:xfrm>
          <a:prstGeom prst="rect">
            <a:avLst/>
          </a:prstGeom>
        </p:spPr>
      </p:pic>
      <p:pic>
        <p:nvPicPr>
          <p:cNvPr id="15" name="Рисунок 14" descr="unnamed.png"/>
          <p:cNvPicPr>
            <a:picLocks noChangeAspect="1"/>
          </p:cNvPicPr>
          <p:nvPr/>
        </p:nvPicPr>
        <p:blipFill>
          <a:blip r:embed="rId7"/>
          <a:srcRect r="51250"/>
          <a:stretch>
            <a:fillRect/>
          </a:stretch>
        </p:blipFill>
        <p:spPr>
          <a:xfrm>
            <a:off x="214282" y="1928802"/>
            <a:ext cx="928694" cy="1905000"/>
          </a:xfrm>
          <a:prstGeom prst="rect">
            <a:avLst/>
          </a:prstGeom>
        </p:spPr>
      </p:pic>
      <p:pic>
        <p:nvPicPr>
          <p:cNvPr id="16" name="Рисунок 15" descr="unnamed.png"/>
          <p:cNvPicPr>
            <a:picLocks noChangeAspect="1"/>
          </p:cNvPicPr>
          <p:nvPr/>
        </p:nvPicPr>
        <p:blipFill>
          <a:blip r:embed="rId7"/>
          <a:srcRect l="44375" b="53750"/>
          <a:stretch>
            <a:fillRect/>
          </a:stretch>
        </p:blipFill>
        <p:spPr>
          <a:xfrm>
            <a:off x="285720" y="3786190"/>
            <a:ext cx="928694" cy="772172"/>
          </a:xfrm>
          <a:prstGeom prst="rect">
            <a:avLst/>
          </a:prstGeom>
        </p:spPr>
      </p:pic>
      <p:pic>
        <p:nvPicPr>
          <p:cNvPr id="14" name="Рисунок 13" descr="0-Number-Numerical-Zero-Null-Alphabet-Numeric-19204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7620" y="1643050"/>
            <a:ext cx="1466191" cy="1928802"/>
          </a:xfrm>
          <a:prstGeom prst="rect">
            <a:avLst/>
          </a:prstGeom>
        </p:spPr>
      </p:pic>
      <p:pic>
        <p:nvPicPr>
          <p:cNvPr id="17" name="Рисунок 16" descr="0-Number-Numerical-Zero-Null-Alphabet-Numeric-192048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1571611"/>
            <a:ext cx="1571636" cy="2067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СЕМЬЯ ПО ФАМИЛИИ …</vt:lpstr>
      <vt:lpstr>СОБЛЮДАЙ РЯДНОСТЬ</vt:lpstr>
      <vt:lpstr>СОБЛЮДАЙ РЯДНОСТЬ</vt:lpstr>
      <vt:lpstr>СОБЛЮДАЙ РЯДНОСТЬ</vt:lpstr>
      <vt:lpstr>СОБЛЮДАЙ РЯДНОСТЬ</vt:lpstr>
      <vt:lpstr>СОБЛЮДАЙ РЯДНОСТЬ</vt:lpstr>
      <vt:lpstr>СОБЛЮДАЙ РЯДНОСТЬ</vt:lpstr>
      <vt:lpstr>СОБЛЮДАЙ РЯДНОСТЬ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ОТЛИЧНАЯ СЕМЬЯ</dc:title>
  <dc:creator>Anzelika</dc:creator>
  <cp:lastModifiedBy>Anzelika</cp:lastModifiedBy>
  <cp:revision>2</cp:revision>
  <dcterms:created xsi:type="dcterms:W3CDTF">2018-03-07T06:13:49Z</dcterms:created>
  <dcterms:modified xsi:type="dcterms:W3CDTF">2018-03-07T07:11:37Z</dcterms:modified>
</cp:coreProperties>
</file>